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80" r:id="rId5"/>
    <p:sldId id="262" r:id="rId6"/>
    <p:sldId id="263" r:id="rId7"/>
    <p:sldId id="268" r:id="rId8"/>
    <p:sldId id="266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249600" y="763233"/>
            <a:ext cx="9692800" cy="446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7465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3" name="Google Shape;13;p2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0" name="Google Shape;140;p11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58992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0" y="56795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359" y="49737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12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7" name="Google Shape;147;p12"/>
          <p:cNvSpPr/>
          <p:nvPr/>
        </p:nvSpPr>
        <p:spPr>
          <a:xfrm>
            <a:off x="0" y="57077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1249600" y="1806333"/>
            <a:ext cx="9692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1249600" y="3481939"/>
            <a:ext cx="9692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4793325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4984896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4765125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58363" y="3777536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5149763" y="5216609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63" y="4503236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45;p4"/>
          <p:cNvSpPr txBox="1"/>
          <p:nvPr>
            <p:ph type="body" idx="1"/>
          </p:nvPr>
        </p:nvSpPr>
        <p:spPr>
          <a:xfrm>
            <a:off x="1249600" y="2476000"/>
            <a:ext cx="96928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600" lvl="0" indent="-5588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1pPr>
            <a:lvl2pPr marL="1219200" lvl="1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2pPr>
            <a:lvl3pPr marL="1828800" lvl="2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3pPr>
            <a:lvl4pPr marL="2438400" lvl="3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4pPr>
            <a:lvl5pPr marL="3048000" lvl="4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4000">
                <a:solidFill>
                  <a:schemeClr val="lt1"/>
                </a:solidFill>
              </a:defRPr>
            </a:lvl5pPr>
            <a:lvl6pPr marL="3657600" lvl="5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6pPr>
            <a:lvl7pPr marL="4267200" lvl="6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4000">
                <a:solidFill>
                  <a:schemeClr val="lt1"/>
                </a:solidFill>
              </a:defRPr>
            </a:lvl7pPr>
            <a:lvl8pPr marL="4876800" lvl="7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4000">
                <a:solidFill>
                  <a:schemeClr val="lt1"/>
                </a:solidFill>
              </a:defRPr>
            </a:lvl8pPr>
            <a:lvl9pPr marL="5486400" lvl="8" indent="-558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/>
        </p:nvSpPr>
        <p:spPr>
          <a:xfrm>
            <a:off x="4791200" y="432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rPr>
              <a:t>“</a:t>
            </a:r>
            <a:endParaRPr sz="9600">
              <a:solidFill>
                <a:schemeClr val="lt1"/>
              </a:solidFill>
              <a:latin typeface="Averia Libre" panose="02000603000000000004"/>
              <a:ea typeface="Averia Libre" panose="02000603000000000004"/>
              <a:cs typeface="Averia Libre" panose="02000603000000000004"/>
              <a:sym typeface="Averia Libre" panose="02000603000000000004"/>
            </a:endParaRPr>
          </a:p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SzPts val="2400"/>
              <a:defRPr/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SzPts val="2400"/>
              <a:defRPr/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1"/>
          </p:nvPr>
        </p:nvSpPr>
        <p:spPr>
          <a:xfrm>
            <a:off x="1249600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5" name="Google Shape;65;p6"/>
          <p:cNvSpPr txBox="1"/>
          <p:nvPr>
            <p:ph type="body" idx="2"/>
          </p:nvPr>
        </p:nvSpPr>
        <p:spPr>
          <a:xfrm>
            <a:off x="6336955" y="1357500"/>
            <a:ext cx="4605600" cy="3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defRPr sz="2665"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defRPr sz="2665"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5"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5"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5"/>
            </a:lvl9pPr>
          </a:lstStyle>
          <a:p/>
        </p:txBody>
      </p:sp>
      <p:sp>
        <p:nvSpPr>
          <p:cNvPr id="66" name="Google Shape;66;p6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68" name="Google Shape;68;p6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body" idx="1"/>
          </p:nvPr>
        </p:nvSpPr>
        <p:spPr>
          <a:xfrm>
            <a:off x="1249600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0" name="Google Shape;80;p7"/>
          <p:cNvSpPr txBox="1"/>
          <p:nvPr>
            <p:ph type="body" idx="2"/>
          </p:nvPr>
        </p:nvSpPr>
        <p:spPr>
          <a:xfrm>
            <a:off x="4582601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1" name="Google Shape;81;p7"/>
          <p:cNvSpPr txBox="1"/>
          <p:nvPr>
            <p:ph type="body" idx="3"/>
          </p:nvPr>
        </p:nvSpPr>
        <p:spPr>
          <a:xfrm>
            <a:off x="7915604" y="1357500"/>
            <a:ext cx="2941200" cy="3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457200" rtl="0">
              <a:spcBef>
                <a:spcPts val="800"/>
              </a:spcBef>
              <a:spcAft>
                <a:spcPts val="0"/>
              </a:spcAft>
              <a:buSzPts val="1800"/>
              <a:defRPr sz="2400"/>
            </a:lvl1pPr>
            <a:lvl2pPr marL="1219200" lvl="1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2pPr>
            <a:lvl3pPr marL="1828800" lvl="2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3pPr>
            <a:lvl4pPr marL="2438400" lvl="3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4pPr>
            <a:lvl5pPr marL="3048000" lvl="4" indent="-457200" rtl="0">
              <a:spcBef>
                <a:spcPts val="0"/>
              </a:spcBef>
              <a:spcAft>
                <a:spcPts val="0"/>
              </a:spcAft>
              <a:buSzPts val="1800"/>
              <a:defRPr sz="2400"/>
            </a:lvl5pPr>
            <a:lvl6pPr marL="3657600" lvl="5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82" name="Google Shape;82;p7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3" name="Google Shape;83;p7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84" name="Google Shape;84;p7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grpSp>
        <p:nvGrpSpPr>
          <p:cNvPr id="96" name="Google Shape;96;p8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97" name="Google Shape;97;p8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08" name="Google Shape;108;p9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7" name="Google Shape;117;p9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8" name="Google Shape;118;p9"/>
          <p:cNvSpPr txBox="1"/>
          <p:nvPr>
            <p:ph type="body" idx="1"/>
          </p:nvPr>
        </p:nvSpPr>
        <p:spPr>
          <a:xfrm>
            <a:off x="1249600" y="4960667"/>
            <a:ext cx="9692800" cy="4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5"/>
            </a:lvl1pPr>
          </a:lstStyle>
          <a:p/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0"/>
          <p:cNvGrpSpPr/>
          <p:nvPr/>
        </p:nvGrpSpPr>
        <p:grpSpPr>
          <a:xfrm>
            <a:off x="0" y="2970151"/>
            <a:ext cx="12192009" cy="3894968"/>
            <a:chOff x="0" y="2227613"/>
            <a:chExt cx="9144007" cy="2921226"/>
          </a:xfrm>
        </p:grpSpPr>
        <p:sp>
          <p:nvSpPr>
            <p:cNvPr id="121" name="Google Shape;121;p10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0" name="Google Shape;130;p10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3">
            <a:alphaModFix amt="30000"/>
          </a:blip>
          <a:srcRect t="238" b="248"/>
          <a:stretch>
            <a:fillRect/>
          </a:stretch>
        </p:blipFill>
        <p:spPr>
          <a:xfrm>
            <a:off x="-8" y="0"/>
            <a:ext cx="12191995" cy="62830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249600" y="356400"/>
            <a:ext cx="9692800" cy="5768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24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1249600" y="1357508"/>
            <a:ext cx="9692800" cy="3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508000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1219200" lvl="1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828800" lvl="2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2438400" lvl="3" indent="-508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3048000" lvl="4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3657600" lvl="5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4267200" lvl="6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4876800" lvl="7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5486400" lvl="8" indent="-508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32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buNone/>
              <a:defRPr sz="1465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Mern Stack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Industrial Training 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Searched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2399665"/>
            <a:ext cx="9032240" cy="42475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Property Details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3266440"/>
            <a:ext cx="5789295" cy="3271520"/>
          </a:xfrm>
          <a:prstGeom prst="rect">
            <a:avLst/>
          </a:prstGeom>
        </p:spPr>
      </p:pic>
      <p:pic>
        <p:nvPicPr>
          <p:cNvPr id="3" name="Picture 2" descr="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3267075"/>
            <a:ext cx="5629910" cy="32708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Enquiry Property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Picture 2" descr="Screenshot 2021-05-25 171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2611120"/>
            <a:ext cx="9391015" cy="40335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Post Property Form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260090"/>
            <a:ext cx="6144260" cy="3324860"/>
          </a:xfrm>
          <a:prstGeom prst="rect">
            <a:avLst/>
          </a:prstGeom>
        </p:spPr>
      </p:pic>
      <p:pic>
        <p:nvPicPr>
          <p:cNvPr id="3" name="Picture 2" descr="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885" y="3260090"/>
            <a:ext cx="5354320" cy="33248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Dashboard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3423920"/>
            <a:ext cx="5704205" cy="2681605"/>
          </a:xfrm>
          <a:prstGeom prst="rect">
            <a:avLst/>
          </a:prstGeom>
        </p:spPr>
      </p:pic>
      <p:pic>
        <p:nvPicPr>
          <p:cNvPr id="3" name="Picture 2" descr="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3424555"/>
            <a:ext cx="5684520" cy="26809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Future Scope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2125" y="3139440"/>
            <a:ext cx="11369040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We will include more fuctionality as per the requirement.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We want to improve our home page, as it is the main thing which attracts all users.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Not a single website is ever considered as complete forever firstly because there is always something new requirement that are growing day-by-day   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40410" y="239395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THANK YOU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Languages &amp; Framwork Used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30885" y="3139440"/>
            <a:ext cx="325056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FRONTEND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HTML 5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CSS 3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BOOTSTRAP 4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JAVASCRIPT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REACT-JS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45330" y="3139440"/>
            <a:ext cx="259588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BACKEND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NODE-JS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EXPRESS-JS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14945" y="3064510"/>
            <a:ext cx="392747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DATABASE 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MONGODB ATLAS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60730" y="3552190"/>
            <a:ext cx="1106106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6600" b="1">
                <a:solidFill>
                  <a:schemeClr val="accent4"/>
                </a:solidFill>
                <a:effectLst/>
              </a:rPr>
              <a:t>Property Dekho</a:t>
            </a:r>
            <a:endParaRPr lang="en-US" sz="66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Project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Introduction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9080" y="2915920"/>
            <a:ext cx="1155192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Property Dekho Project is a dynamic website for property business.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  <a:sym typeface="+mn-ea"/>
              </a:rPr>
              <a:t>Property Dekho Project allows the user to access all the details of property like price, location, owner, amenites, etc.</a:t>
            </a: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The main purpose is to help the user to find its desired property and admin to easilly shortlist its property to wide range of customers.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The can used by both user and admin.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Problem Statement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15925" y="2560320"/>
            <a:ext cx="11430000" cy="4154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 purpose of this website is on established fact that internet users are inscreasing now-a-days, this website facilitate the user with complete property details that he desires by sitting at home.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Our priority will be our customers and their needs.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There will be many users visiting the portal hence we require a strong and reliable frontend which can with hold the users on our website.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IN" sz="2400" b="1" dirty="0" smtClean="0">
                <a:solidFill>
                  <a:schemeClr val="accent4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+mn-ea"/>
              </a:rPr>
              <a:t>We will be putting our effort on providing the right choice to our customers when they plan thier dream home.  </a:t>
            </a:r>
            <a:endParaRPr lang="en-US" altLang="en-IN" sz="2400" b="1" dirty="0" smtClean="0">
              <a:solidFill>
                <a:schemeClr val="accent4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Modules of Project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30200" y="2631440"/>
            <a:ext cx="3373120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User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Search Properties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View Properties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Contact Enquiry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80985" y="2631440"/>
            <a:ext cx="422910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solidFill>
                  <a:schemeClr val="accent4"/>
                </a:solidFill>
                <a:effectLst/>
              </a:rPr>
              <a:t>Admin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Registration (LOGIN)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Post Property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View Posted Property</a:t>
            </a: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4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4"/>
                </a:solidFill>
                <a:effectLst/>
              </a:rPr>
              <a:t>Post Services</a:t>
            </a:r>
            <a:endParaRPr lang="en-US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41445" y="2737485"/>
            <a:ext cx="346202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2400" b="1">
                <a:ln/>
                <a:solidFill>
                  <a:schemeClr val="accent4"/>
                </a:solidFill>
                <a:effectLst/>
              </a:rPr>
              <a:t>Broker/Owner</a:t>
            </a:r>
            <a:endParaRPr lang="en-US">
              <a:ln/>
              <a:solidFill>
                <a:schemeClr val="accent4"/>
              </a:solidFill>
            </a:endParaRPr>
          </a:p>
          <a:p>
            <a:endParaRPr lang="en-US" sz="2400" b="1">
              <a:ln/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</a:rPr>
              <a:t>Registration(LOGIN)</a:t>
            </a:r>
            <a:endParaRPr lang="en-US" sz="2400" b="1">
              <a:ln/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n/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n/>
                <a:solidFill>
                  <a:schemeClr val="accent4"/>
                </a:solidFill>
              </a:rPr>
              <a:t>Post Property</a:t>
            </a:r>
            <a:endParaRPr lang="en-US" sz="2400" b="1">
              <a:ln/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Project Screenshots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Picture 2" descr="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5535" y="3037205"/>
            <a:ext cx="5691505" cy="2917190"/>
          </a:xfrm>
          <a:prstGeom prst="rect">
            <a:avLst/>
          </a:prstGeom>
        </p:spPr>
      </p:pic>
      <p:pic>
        <p:nvPicPr>
          <p:cNvPr id="2" name="Picture 1" descr="Screenshot 2021-05-27 1008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3058795"/>
            <a:ext cx="5727700" cy="2895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1-05-25 17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85090"/>
            <a:ext cx="6847205" cy="3181350"/>
          </a:xfrm>
          <a:prstGeom prst="rect">
            <a:avLst/>
          </a:prstGeom>
        </p:spPr>
      </p:pic>
      <p:pic>
        <p:nvPicPr>
          <p:cNvPr id="6" name="Picture 5" descr="Screenshot 2021-05-25 1714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3414395"/>
            <a:ext cx="6964045" cy="3282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>
          <a:xfrm>
            <a:off x="1330245" y="1696250"/>
            <a:ext cx="9692800" cy="57680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sz="5400">
                <a:solidFill>
                  <a:schemeClr val="accent4"/>
                </a:solidFill>
                <a:effectLst/>
              </a:rPr>
              <a:t>Login &amp; Register</a:t>
            </a:r>
            <a:endParaRPr lang="en-US" sz="54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 descr="p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2590165"/>
            <a:ext cx="5139690" cy="4261485"/>
          </a:xfrm>
          <a:prstGeom prst="rect">
            <a:avLst/>
          </a:prstGeom>
        </p:spPr>
      </p:pic>
      <p:pic>
        <p:nvPicPr>
          <p:cNvPr id="3" name="Picture 2" descr="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90" y="2599690"/>
            <a:ext cx="6040120" cy="42519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1660</Words>
  <Application>WPS Presentation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Averia Libre</vt:lpstr>
      <vt:lpstr>Work Sans Regular</vt:lpstr>
      <vt:lpstr>Arial</vt:lpstr>
      <vt:lpstr>Calibri</vt:lpstr>
      <vt:lpstr>Ebrima</vt:lpstr>
      <vt:lpstr>Trebuchet MS</vt:lpstr>
      <vt:lpstr>Microsoft YaHei</vt:lpstr>
      <vt:lpstr>Arial Unicode MS</vt:lpstr>
      <vt:lpstr>Segoe Print</vt:lpstr>
      <vt:lpstr>1_Thaisa template</vt:lpstr>
      <vt:lpstr>Project</vt:lpstr>
      <vt:lpstr>Languages &amp; Framwork Used</vt:lpstr>
      <vt:lpstr>Project</vt:lpstr>
      <vt:lpstr>Introduction</vt:lpstr>
      <vt:lpstr>Problem Statement</vt:lpstr>
      <vt:lpstr>Modules of Project</vt:lpstr>
      <vt:lpstr>Project Screenshots</vt:lpstr>
      <vt:lpstr>PowerPoint 演示文稿</vt:lpstr>
      <vt:lpstr>Login &amp; Register</vt:lpstr>
      <vt:lpstr>Searched Property</vt:lpstr>
      <vt:lpstr>Property Details</vt:lpstr>
      <vt:lpstr>Enquiry Property</vt:lpstr>
      <vt:lpstr>Post Property Form</vt:lpstr>
      <vt:lpstr>Dashboard</vt:lpstr>
      <vt:lpstr>Future Scope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Rohit Mittal</dc:creator>
  <cp:lastModifiedBy>Rohit Mittal</cp:lastModifiedBy>
  <cp:revision>12</cp:revision>
  <dcterms:created xsi:type="dcterms:W3CDTF">2021-05-19T05:33:00Z</dcterms:created>
  <dcterms:modified xsi:type="dcterms:W3CDTF">2021-07-31T04:36:39Z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